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2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A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600" y="-40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hdphoto1.wdp>
</file>

<file path=ppt/media/image1.jp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705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281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57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20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48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2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498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75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30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268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27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FE66A-321B-664F-A277-E50D200C7C8A}" type="datetimeFigureOut">
              <a:rPr lang="en-US" smtClean="0"/>
              <a:t>03/03/18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F6E0C7-2E54-B74C-B27F-E07F0EB5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56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oodsell-virology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06" y="152887"/>
            <a:ext cx="8639988" cy="143999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2006" y="1751639"/>
            <a:ext cx="8639988" cy="143999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Screen Shot 2018-02-23 at 18.38.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6697427" y="1223393"/>
            <a:ext cx="2290909" cy="30621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00000">
            <a:off x="5139" y="1245093"/>
            <a:ext cx="2290909" cy="305549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800000">
            <a:off x="2346263" y="1017411"/>
            <a:ext cx="2520000" cy="3469049"/>
          </a:xfrm>
          <a:prstGeom prst="rect">
            <a:avLst/>
          </a:prstGeom>
        </p:spPr>
      </p:pic>
      <p:pic>
        <p:nvPicPr>
          <p:cNvPr id="18" name="Picture 17" descr="Screen Shot 2018-02-23 at 18.31.2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00">
            <a:off x="4588244" y="606016"/>
            <a:ext cx="2290909" cy="2999467"/>
          </a:xfrm>
          <a:prstGeom prst="rect">
            <a:avLst/>
          </a:prstGeom>
        </p:spPr>
      </p:pic>
      <p:pic>
        <p:nvPicPr>
          <p:cNvPr id="11" name="Picture 10" descr="goodsell-virology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06" y="3514871"/>
            <a:ext cx="8639988" cy="143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74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066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6380" t="20930" r="-1" b="1"/>
          <a:stretch/>
        </p:blipFill>
        <p:spPr>
          <a:xfrm>
            <a:off x="2287018" y="1286447"/>
            <a:ext cx="4569965" cy="257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399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13776" b="29974"/>
          <a:stretch/>
        </p:blipFill>
        <p:spPr>
          <a:xfrm>
            <a:off x="2287018" y="1286447"/>
            <a:ext cx="4569965" cy="25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236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8800" t="14974" r="1557" b="55105"/>
          <a:stretch/>
        </p:blipFill>
        <p:spPr>
          <a:xfrm>
            <a:off x="2287017" y="1286447"/>
            <a:ext cx="4569967" cy="25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562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5575" b="14012"/>
          <a:stretch/>
        </p:blipFill>
        <p:spPr>
          <a:xfrm>
            <a:off x="2287018" y="1286447"/>
            <a:ext cx="4574962" cy="2570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575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287018" y="924550"/>
            <a:ext cx="4569965" cy="29325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rem-Ipsu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18" y="1286447"/>
            <a:ext cx="4569964" cy="25706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9004" t="30694" r="1528" b="11440"/>
          <a:stretch/>
        </p:blipFill>
        <p:spPr>
          <a:xfrm>
            <a:off x="2287018" y="1286447"/>
            <a:ext cx="4569964" cy="25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908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4002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0</Words>
  <Application>Microsoft Macintosh PowerPoint</Application>
  <PresentationFormat>On-screen Show (16:9)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Imperial College London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Anderson Brito</dc:creator>
  <cp:lastModifiedBy>Anderson Brito</cp:lastModifiedBy>
  <cp:revision>18</cp:revision>
  <dcterms:created xsi:type="dcterms:W3CDTF">2018-02-23T18:29:37Z</dcterms:created>
  <dcterms:modified xsi:type="dcterms:W3CDTF">2018-03-03T02:47:22Z</dcterms:modified>
</cp:coreProperties>
</file>

<file path=docProps/thumbnail.jpeg>
</file>